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4" r:id="rId2"/>
    <p:sldId id="256" r:id="rId3"/>
    <p:sldId id="275" r:id="rId4"/>
    <p:sldId id="276" r:id="rId5"/>
    <p:sldId id="277" r:id="rId6"/>
    <p:sldId id="278" r:id="rId7"/>
    <p:sldId id="279" r:id="rId8"/>
    <p:sldId id="280" r:id="rId9"/>
    <p:sldId id="281" r:id="rId10"/>
    <p:sldId id="282" r:id="rId11"/>
    <p:sldId id="283" r:id="rId12"/>
    <p:sldId id="284" r:id="rId13"/>
    <p:sldId id="285" r:id="rId14"/>
    <p:sldId id="377" r:id="rId15"/>
    <p:sldId id="286" r:id="rId16"/>
    <p:sldId id="287" r:id="rId17"/>
    <p:sldId id="288" r:id="rId18"/>
    <p:sldId id="289" r:id="rId19"/>
    <p:sldId id="290" r:id="rId20"/>
    <p:sldId id="291" r:id="rId21"/>
    <p:sldId id="378" r:id="rId22"/>
    <p:sldId id="292" r:id="rId23"/>
    <p:sldId id="293" r:id="rId24"/>
    <p:sldId id="294" r:id="rId25"/>
    <p:sldId id="295" r:id="rId26"/>
    <p:sldId id="296" r:id="rId27"/>
    <p:sldId id="297" r:id="rId28"/>
    <p:sldId id="298" r:id="rId29"/>
    <p:sldId id="299" r:id="rId30"/>
    <p:sldId id="300" r:id="rId31"/>
    <p:sldId id="301" r:id="rId32"/>
    <p:sldId id="379" r:id="rId33"/>
    <p:sldId id="302" r:id="rId34"/>
    <p:sldId id="303" r:id="rId35"/>
    <p:sldId id="304" r:id="rId36"/>
    <p:sldId id="305" r:id="rId37"/>
    <p:sldId id="306" r:id="rId38"/>
    <p:sldId id="307" r:id="rId39"/>
    <p:sldId id="308" r:id="rId40"/>
    <p:sldId id="309" r:id="rId41"/>
    <p:sldId id="310" r:id="rId42"/>
    <p:sldId id="311" r:id="rId43"/>
    <p:sldId id="312" r:id="rId44"/>
    <p:sldId id="313" r:id="rId45"/>
    <p:sldId id="314" r:id="rId46"/>
    <p:sldId id="315" r:id="rId47"/>
    <p:sldId id="380" r:id="rId48"/>
    <p:sldId id="316" r:id="rId49"/>
    <p:sldId id="317" r:id="rId50"/>
    <p:sldId id="318" r:id="rId51"/>
    <p:sldId id="319" r:id="rId52"/>
    <p:sldId id="320" r:id="rId53"/>
    <p:sldId id="321" r:id="rId54"/>
    <p:sldId id="322" r:id="rId55"/>
    <p:sldId id="323" r:id="rId56"/>
    <p:sldId id="381" r:id="rId57"/>
    <p:sldId id="324" r:id="rId58"/>
    <p:sldId id="325" r:id="rId59"/>
    <p:sldId id="326" r:id="rId60"/>
    <p:sldId id="327" r:id="rId61"/>
    <p:sldId id="328" r:id="rId62"/>
    <p:sldId id="329" r:id="rId63"/>
    <p:sldId id="330" r:id="rId64"/>
    <p:sldId id="382" r:id="rId65"/>
    <p:sldId id="331" r:id="rId66"/>
    <p:sldId id="332" r:id="rId67"/>
    <p:sldId id="333" r:id="rId68"/>
    <p:sldId id="334" r:id="rId69"/>
    <p:sldId id="335" r:id="rId70"/>
    <p:sldId id="336" r:id="rId71"/>
    <p:sldId id="337" r:id="rId72"/>
    <p:sldId id="338" r:id="rId73"/>
    <p:sldId id="339" r:id="rId74"/>
    <p:sldId id="383" r:id="rId75"/>
    <p:sldId id="340" r:id="rId76"/>
    <p:sldId id="341" r:id="rId77"/>
    <p:sldId id="342" r:id="rId78"/>
    <p:sldId id="343" r:id="rId79"/>
    <p:sldId id="344" r:id="rId80"/>
    <p:sldId id="384" r:id="rId81"/>
    <p:sldId id="345" r:id="rId82"/>
    <p:sldId id="346" r:id="rId83"/>
    <p:sldId id="347" r:id="rId84"/>
    <p:sldId id="348" r:id="rId85"/>
    <p:sldId id="349" r:id="rId86"/>
    <p:sldId id="350" r:id="rId87"/>
    <p:sldId id="351" r:id="rId88"/>
    <p:sldId id="352" r:id="rId89"/>
    <p:sldId id="353" r:id="rId90"/>
    <p:sldId id="354" r:id="rId91"/>
    <p:sldId id="355" r:id="rId92"/>
    <p:sldId id="385" r:id="rId93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3421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" y="8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viewProps" Target="view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4F01A7-6901-427E-A381-62935B2F2A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5D3ED28-CEF0-49F2-BB19-6285A62CB2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4DFDA65-F534-4E55-B8C6-B36285B9EA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B148D-9BE6-4484-9BBD-EE5C3BC143F9}" type="datetimeFigureOut">
              <a:rPr lang="pt-BR" smtClean="0"/>
              <a:t>24/03/2022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ADE2D18-1F81-4CB2-B295-8C32848184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4B6F3A7-C5C2-4DF5-97B5-957FA2B0C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2FF7C-9F04-4B67-9F5C-50A7F095987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414223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01771C3-DD15-489F-8D28-9AB1D3ECEE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E5EB0F3A-5B9B-4D1C-84B9-759B557C3C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EA4A295-A9C2-47BE-93A5-D035677DF5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B148D-9BE6-4484-9BBD-EE5C3BC143F9}" type="datetimeFigureOut">
              <a:rPr lang="pt-BR" smtClean="0"/>
              <a:t>24/03/2022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C73D0BE-E133-4070-8273-D48FBB47A9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4119CEA-B5A4-4B37-B36B-C7D90D1A29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2FF7C-9F04-4B67-9F5C-50A7F095987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060541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BB6C4550-0005-4286-943D-6F190F93D7F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C652B286-DD04-4E03-A935-97D6431A66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7D46BEC-41EB-495C-AF0E-32A3ACCA67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B148D-9BE6-4484-9BBD-EE5C3BC143F9}" type="datetimeFigureOut">
              <a:rPr lang="pt-BR" smtClean="0"/>
              <a:t>24/03/2022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9583357-DC38-4DD8-8EAE-B21038DFCC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5BCAD74-05C8-4A36-A810-91D414E78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2FF7C-9F04-4B67-9F5C-50A7F095987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436559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7F28B3-42C4-47CB-A682-1A5A408AD6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9C682A4-D01D-4804-96F6-331FFDD3BF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2C0C926-9CFF-42CB-86BF-DC79600E07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B148D-9BE6-4484-9BBD-EE5C3BC143F9}" type="datetimeFigureOut">
              <a:rPr lang="pt-BR" smtClean="0"/>
              <a:t>24/03/2022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6F08CBC-BD60-42C1-A773-22C87B646E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1DF4C04-ADAE-4D5A-A59C-D84D03251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2FF7C-9F04-4B67-9F5C-50A7F095987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715788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EEB998-038F-4418-8C8B-39A409090A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B5D8744-1E32-494E-82A5-A2194AFD13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C686FF4-7986-41EE-9558-514ECB9CEF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B148D-9BE6-4484-9BBD-EE5C3BC143F9}" type="datetimeFigureOut">
              <a:rPr lang="pt-BR" smtClean="0"/>
              <a:t>24/03/2022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01232B7-FE2E-4396-8AA8-BD4D4EAA0D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53A8681-1C50-44B3-9BE4-5C9ED6ABF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2FF7C-9F04-4B67-9F5C-50A7F095987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871910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CCB3C8-258C-48EE-9B45-937072624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CEEB686-724F-4BBF-B85F-F4A66EE8FF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A25F1255-9402-4442-AAC3-A8D780FE86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F566CB2C-2E1B-4967-AAD1-ACDBCCA51D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B148D-9BE6-4484-9BBD-EE5C3BC143F9}" type="datetimeFigureOut">
              <a:rPr lang="pt-BR" smtClean="0"/>
              <a:t>24/03/2022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4B50E779-51CF-4C3E-8722-CD4C303E57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F71DFAE7-EB7D-4EA5-A80E-7E6EE314B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2FF7C-9F04-4B67-9F5C-50A7F095987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116346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D7B84A-C226-4A9D-9731-8E16EA00E0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E484062-F959-478B-A253-B7FCC5AE31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EC0E5D55-A474-42FC-B751-A7D7DDB194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DE2CE952-7A6F-4EE5-BDBE-955C1F6CD2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21BB723C-0DB3-4685-87BF-1DD01A16F82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1F59E714-7D8A-4B54-BC76-DB0455FBB9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B148D-9BE6-4484-9BBD-EE5C3BC143F9}" type="datetimeFigureOut">
              <a:rPr lang="pt-BR" smtClean="0"/>
              <a:t>24/03/2022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07C2382A-D7B0-4BBD-A5A2-158CF9CD66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DF1B58DA-1EE8-4CE6-BD87-F79CA2993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2FF7C-9F04-4B67-9F5C-50A7F095987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02779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1AE2C6-492E-4465-9977-82EE97217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1DF86FFE-2600-41F5-BAA9-67C92BAFF0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B148D-9BE6-4484-9BBD-EE5C3BC143F9}" type="datetimeFigureOut">
              <a:rPr lang="pt-BR" smtClean="0"/>
              <a:t>24/03/2022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6388A66F-65BF-4AC8-9811-80DC2BC163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EEE1E2F1-4A5D-46F9-8608-CDFD653B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2FF7C-9F04-4B67-9F5C-50A7F095987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081569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B5FE48D6-0DCE-461C-A634-C5C52205CE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B148D-9BE6-4484-9BBD-EE5C3BC143F9}" type="datetimeFigureOut">
              <a:rPr lang="pt-BR" smtClean="0"/>
              <a:t>24/03/2022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4AFC712B-070E-4E65-8E55-FE137C0C02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623F9475-35CC-4D8B-9E65-BFDED7564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2FF7C-9F04-4B67-9F5C-50A7F095987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56388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CBD226-259C-4D28-9135-ECBF8486A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8C622F7-114B-4036-A6FD-E66CE453A9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F90819B4-B9A7-4355-9C50-2E4C23D7CE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43A11D3-09C4-4196-A04A-F89E8F901F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B148D-9BE6-4484-9BBD-EE5C3BC143F9}" type="datetimeFigureOut">
              <a:rPr lang="pt-BR" smtClean="0"/>
              <a:t>24/03/2022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8F47EFE-15B1-4949-8A33-53A37D74B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5EE41FB9-29D6-4E4C-A4EE-C5E7EC09DC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2FF7C-9F04-4B67-9F5C-50A7F095987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97750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3390EA-02EA-4517-9AF5-00A8A3066C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8A3DECF8-AA32-47C9-BF5F-47F0E5BC45F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4ADC77C-655A-4B22-A2B9-E3B8F29DE3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CC55962-A713-4B1B-B88B-4EBCF72D19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B148D-9BE6-4484-9BBD-EE5C3BC143F9}" type="datetimeFigureOut">
              <a:rPr lang="pt-BR" smtClean="0"/>
              <a:t>24/03/2022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40E5BE43-11C4-4F5B-A5F5-B917FDE4AE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727892C-1F59-4CA8-8123-C55A58C314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2FF7C-9F04-4B67-9F5C-50A7F095987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68724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6D7CB7FA-0508-46ED-9CBF-84933FEDDF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54280F8-CB7C-4EFC-BA52-0887CA185E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12D88B6-72C5-405D-97D8-50E3732BCEB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DB148D-9BE6-4484-9BBD-EE5C3BC143F9}" type="datetimeFigureOut">
              <a:rPr lang="pt-BR" smtClean="0"/>
              <a:t>24/03/2022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710AE08-C9D3-486D-928D-B31E1944D3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54EB9DD-1345-4F35-B4A1-226FDF6529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52FF7C-9F04-4B67-9F5C-50A7F095987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639645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85.png"/><Relationship Id="rId7" Type="http://schemas.openxmlformats.org/officeDocument/2006/relationships/image" Target="../media/image89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3B38D0-39BC-40CB-B8E7-CEDABFF5C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Week 5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FE3DF80-2069-4687-A435-ADAE595ADA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930732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12B74E2-4A4C-45FD-B66C-DB81B86FF7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0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7949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41DCD85-7902-492C-BA57-065334BF48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286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7BE3195-086F-48BB-8573-CB1095BAEF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6825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A3A13EC2-4E1F-4764-AE88-E0E98517FE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3897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310478-C594-42B2-823E-1720A65C4D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Randomized trials with </a:t>
            </a:r>
            <a:r>
              <a:rPr lang="en-US" dirty="0" err="1"/>
              <a:t>noncompilance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ACD55FD-1057-4551-8A16-F778D48986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889883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25649342-9919-4D8F-A6D1-835BC7DF6C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7893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41109C3B-498B-42A2-A023-4F78562C43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0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1981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411356A3-363A-4616-A3E6-4C3EBB41F3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1933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D317121-3099-4822-819F-B29520E672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9040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547A8AEB-7F09-4D0A-8B1B-52C84DF8E3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9456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7FFC6887-CF54-496D-9BE2-9DF3CC9507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6" r="-1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4659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4CFCF4EC-0411-4F38-9467-387579645F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0550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75BA3A4-6AFC-43A8-AEF2-DF54AE044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Compliance classes 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C2864BD-561A-4650-9E19-C6E58EB430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029507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6B4F40E1-369F-4E44-97A4-879BF1F00D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7527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89FC8006-7BCE-443D-94A2-1A3DA41CEE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7" b="998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0277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47EAC222-9DC0-4AA8-98A8-D72DBF615E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52" b="548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8448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5169593A-74DB-4318-A858-0455F1017D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76" b="95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4522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64C8C940-A840-430B-9A42-BC8F2D087C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0735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9AA4FC5-4300-4B8F-962C-9268F2F5E6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4909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1E37F73B-3FF1-41C3-B497-E396FA4CF7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0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6081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ACF95F1A-61DA-4AC7-A5DB-622BA3B020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0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5079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3B38D0-39BC-40CB-B8E7-CEDABFF5C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instrumental variables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FE3DF80-2069-4687-A435-ADAE595ADA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141217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A282064B-4418-48B7-9DC1-72AE40DC48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0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8481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51D0E5E-FB74-421C-9B57-65A8A05E5A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0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0913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F9DE6A-936A-45ED-828C-1716724A6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Assumptions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4E85792-D973-43F3-BF9E-C5BEAFC1FD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444274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B663FA33-4202-44A7-9B5D-33FF9A6B2E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3268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0BD01608-903A-415A-AD7E-7495862DBB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2165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BD773642-006A-4B49-B839-5326AE8065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1287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5B2A92FA-A777-46D4-8C80-9DC563EB45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6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54570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646E49E5-C660-4EF1-BE08-8C9E3514A4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0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21680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CA61BA50-FF1E-4440-8B81-6C99AD8DDF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0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57621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E2B9BDD-6859-4AE7-8334-C353A30DE0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4216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3783B03-1FA9-41EB-9DE0-1047484BB8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28369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144DC61C-B6C6-4E52-A3B3-63915F10AB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85425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5ACACFDD-A508-48BB-9954-4A5A6D888D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09931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47EF793C-69E6-403E-AB06-3FEF30A020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9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51891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A94386A-B327-47E7-990A-5A2DE7CC9D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334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66009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07F73C2-4417-4EAE-BE40-4BFB6D3180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87533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1770F34-A7D9-405E-BC03-7BC605A437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2946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BB8C244C-5C53-4D5D-8E00-15C5D5F8CB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766" y="217934"/>
            <a:ext cx="5572125" cy="1914525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3A1AD63A-9A97-4042-969E-EAB16DAF32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631" y="2870848"/>
            <a:ext cx="3600450" cy="2352675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D02BB7AB-E42C-4ADB-B7E1-4C4E18FA35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870848"/>
            <a:ext cx="3800475" cy="240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22713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34F3214-5AC6-473A-9E99-8E2BBD5DA9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Causal effect identification and estimation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A61C5D2-6326-4AEE-B68E-221A68D399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880815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0D26016D-33BE-42F5-89F9-E38109F7F0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99325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4DCE625-E54E-4E47-8A76-BC12D6E692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2503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8B26F966-E29C-49E7-B7DF-C2384C890B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0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43764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683DCCFC-8E83-4DF6-805F-E164C7231D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3191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2EA1279-38F0-48DB-8080-90EF5C5457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64342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4A48BA59-7F67-4154-B7FF-4BA39BCC46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5BAAF306-4F7D-4420-B4F2-7790BB305F6B}"/>
              </a:ext>
            </a:extLst>
          </p:cNvPr>
          <p:cNvSpPr txBox="1"/>
          <p:nvPr/>
        </p:nvSpPr>
        <p:spPr>
          <a:xfrm>
            <a:off x="3187700" y="5969000"/>
            <a:ext cx="3338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Compliance Average Causal Effect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6557043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AAB2CEC-CF89-45E7-AD0A-5161D96A17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0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45818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5C0DFA3-C34D-4A71-BCE6-E7ACBF38DC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56061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9361D2E2-8179-425A-BF32-2013A6C588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68931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C7CBEDF-29F1-4A11-A2A6-4056F9FF8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IVs in observational studies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09C32E6-159A-4A99-A092-7C326FE5F2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2224040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63448302-18CD-4D17-ACAC-33A5A4667D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57002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D644326-3829-43BD-8CC1-740CF76728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74884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5C8C8E23-74C6-4F0B-BEB7-6F8E2DDEE9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6250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C81F1B47-3FD5-4767-8275-3B13058C34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34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66723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A0E6191-D8F3-425C-BD8C-31FD191148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5680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C67C12AF-CC65-448D-867B-C863E44E54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97871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608034D-677F-44EC-8479-7A39839C0A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18481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8DE81A3B-0DBF-4892-B3D4-309692B08B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82982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882E3DD-B897-4CB6-88DF-BD52B08F02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stage least squares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D549CA8-DF6F-4050-9FDF-100B1798B4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3362381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DC4F853-54AA-43C3-9EA5-B1C837E241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51065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9CC50522-08F7-491E-B9FB-F2AC0F36DB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0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6039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D0F4A440-9ACF-4B3A-AB94-E7673E2B8C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5" b="695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24682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82CFE5B-56D0-438F-9799-1071074C8E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3333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AE3A6100-DCE2-4B31-BF82-F8D55B3D40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9011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85A460D7-FA6B-4A5F-899B-1663FFB162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67934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15CCAD00-64F2-49D3-9E70-281144FB56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0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89825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1233C041-1959-4914-8753-7A9E4E5E3F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73114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BFB50382-F454-4CB2-96DA-176BAB2E7D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42345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8176749B-6D97-4668-AF02-2185D8E690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78717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2F3555-AD34-4048-8D5D-432AA5BDA9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Weak instruments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6D88FE2-C88C-4ADC-8375-29BC047FA2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1897290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D17E43BE-BA91-4BE8-98D6-7969CC4FED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09154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C896ADF-A14C-4F18-9A7B-7E5552E7D9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0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81113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C0EDB6B8-0E63-4B7A-95A1-E4596C75CA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387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6079566-C9B1-4812-9CD2-8887D05B27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0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47608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99BC2732-15F7-4360-8ECB-2980637264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748" y="611062"/>
            <a:ext cx="6115904" cy="1800476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653F4296-5F6A-404A-B98C-6176B33770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748" y="3031993"/>
            <a:ext cx="2924583" cy="1886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4459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F0F7823-9856-4CD2-A9E7-1D6289750B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0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53700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60849F-F993-4A96-8A96-0F8E6791F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IV Analysis in R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878A0F7-374E-4E63-8B77-870D7E5119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3502095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579E858-8704-4FAE-AB5C-60EC67AFE2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8340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8F97DDDC-E352-4ACA-85EC-55164163DD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0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90432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1C28026D-F04B-411B-8B9F-76453C8DAD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7498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D03E1507-2F70-4BE0-80DC-215BE95466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0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65876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6D71B5E7-7A9F-49E7-80BA-09277CBDF8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334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6167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8AF5AE5E-A90F-48D8-B6D6-0D5EBCD84F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0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85706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A481E9C8-1455-4E9E-BAA5-94152A8E19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1160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17C9D90-A1A2-4C4E-90FC-12E454DE87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60" b="974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56478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D1D92E94-0D0C-4474-9660-56BA7D131F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9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546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264E3B00-3445-48F8-84D4-50D0EA42EA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33203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C40B8DB-B29B-4374-AA3C-DFBD8A922A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23470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5A007C55-27FA-4945-B458-51FA3DEC14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050" y="142719"/>
            <a:ext cx="3400900" cy="2229161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5BE4F36F-20EC-4CAB-B243-D40088CF74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944" y="2587508"/>
            <a:ext cx="3258005" cy="2353003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1758C3F0-3E21-464C-A2AD-1DD1A49EFE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813" y="5181542"/>
            <a:ext cx="3534268" cy="1533739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686D0C17-97E7-4BCF-9488-800FFF71D5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9961" y="142719"/>
            <a:ext cx="3248478" cy="2915057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0E93D701-10FD-4978-A3E8-3A189F5F05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51060" y="3764009"/>
            <a:ext cx="3610479" cy="2219635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F48EF08F-F255-420B-AA0F-CD37135C16D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29334" y="142719"/>
            <a:ext cx="3629532" cy="2448267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166BDCD7-459D-4D73-8885-DAEAB019CAD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29334" y="3189108"/>
            <a:ext cx="3791479" cy="2562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87416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3E9019FC-23DC-416F-99E0-A142306131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073"/>
            <a:ext cx="4572638" cy="2600688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43F8341B-1071-4E6A-A445-E27B9A47E2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117870"/>
            <a:ext cx="4486901" cy="207674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E4A4C2A7-860F-48C8-9E37-C058AC75C6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3459" y="268017"/>
            <a:ext cx="3543795" cy="1895740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CC965370-60B0-4A4A-923F-A483170538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73459" y="2865675"/>
            <a:ext cx="3362794" cy="1524213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164C7C21-0B16-4BEF-B49E-267022B241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73459" y="4589262"/>
            <a:ext cx="3210373" cy="1867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91227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1763</TotalTime>
  <Words>36</Words>
  <Application>Microsoft Office PowerPoint</Application>
  <PresentationFormat>Widescreen</PresentationFormat>
  <Paragraphs>11</Paragraphs>
  <Slides>92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92</vt:i4>
      </vt:variant>
    </vt:vector>
  </HeadingPairs>
  <TitlesOfParts>
    <vt:vector size="96" baseType="lpstr">
      <vt:lpstr>Arial</vt:lpstr>
      <vt:lpstr>Calibri</vt:lpstr>
      <vt:lpstr>Calibri Light</vt:lpstr>
      <vt:lpstr>Tema do Office</vt:lpstr>
      <vt:lpstr>Week 5</vt:lpstr>
      <vt:lpstr>Apresentação do PowerPoint</vt:lpstr>
      <vt:lpstr>Introduction to instrumental variables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Randomized trials with noncompilance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Compliance classes 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Assumptions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Causal effect identification and estimation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IVs in observational studies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Two stage least squares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Weak instruments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IV Analysis in R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Week 5</dc:title>
  <dc:creator>Caio Sain Vallio</dc:creator>
  <cp:lastModifiedBy>Caio Sain Vallio</cp:lastModifiedBy>
  <cp:revision>5</cp:revision>
  <dcterms:created xsi:type="dcterms:W3CDTF">2022-03-22T16:49:06Z</dcterms:created>
  <dcterms:modified xsi:type="dcterms:W3CDTF">2022-03-24T12:43:30Z</dcterms:modified>
</cp:coreProperties>
</file>